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7" r:id="rId5"/>
    <p:sldId id="270" r:id="rId6"/>
    <p:sldId id="290" r:id="rId7"/>
    <p:sldId id="292" r:id="rId8"/>
    <p:sldId id="291" r:id="rId9"/>
    <p:sldId id="293" r:id="rId10"/>
    <p:sldId id="294" r:id="rId11"/>
    <p:sldId id="299" r:id="rId12"/>
    <p:sldId id="295" r:id="rId13"/>
    <p:sldId id="296" r:id="rId14"/>
    <p:sldId id="297" r:id="rId15"/>
    <p:sldId id="298" r:id="rId16"/>
    <p:sldId id="300" r:id="rId17"/>
    <p:sldId id="302" r:id="rId18"/>
    <p:sldId id="303" r:id="rId19"/>
    <p:sldId id="305" r:id="rId20"/>
    <p:sldId id="304" r:id="rId21"/>
    <p:sldId id="306" r:id="rId22"/>
    <p:sldId id="307" r:id="rId23"/>
    <p:sldId id="308" r:id="rId24"/>
    <p:sldId id="315" r:id="rId25"/>
    <p:sldId id="309" r:id="rId26"/>
    <p:sldId id="310" r:id="rId27"/>
    <p:sldId id="312" r:id="rId28"/>
    <p:sldId id="313" r:id="rId29"/>
    <p:sldId id="314" r:id="rId30"/>
    <p:sldId id="301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2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8995"/>
    <a:srgbClr val="AEA9AD"/>
    <a:srgbClr val="0000FF"/>
    <a:srgbClr val="646464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88" autoAdjust="0"/>
    <p:restoredTop sz="94608" autoAdjust="0"/>
  </p:normalViewPr>
  <p:slideViewPr>
    <p:cSldViewPr>
      <p:cViewPr varScale="1">
        <p:scale>
          <a:sx n="114" d="100"/>
          <a:sy n="114" d="100"/>
        </p:scale>
        <p:origin x="1062" y="96"/>
      </p:cViewPr>
      <p:guideLst>
        <p:guide orient="horz" pos="2160"/>
        <p:guide pos="2880"/>
        <p:guide pos="5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C284A54-E2A4-4AC8-0751-00D2D18B62F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A0047B8-4587-853A-E917-95D55B2B926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AFB5570-1293-F9A0-DC88-5821A0AC5AA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07FEB157-D93A-520B-489D-42E990E34D7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576A6205-25DD-E800-37FE-658AEE00F2F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A57F4C9E-1DED-C016-1EC3-2FBB747A6C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29D1F43-BBDF-4AB3-9AB7-DD73233BA50E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660D3D5A-E839-C96E-AB3F-FE3E50F9A0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7F38D6D-A5BB-4CAA-861B-F4384902EA47}" type="slidenum">
              <a:rPr lang="en-US" altLang="zh-TW" sz="1200"/>
              <a:pPr/>
              <a:t>1</a:t>
            </a:fld>
            <a:endParaRPr lang="en-US" altLang="zh-TW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1419F698-AC24-C054-61D1-74E8B6D5E5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908015D1-1F15-55E3-021F-3E4FDB8EB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PPT-1">
            <a:extLst>
              <a:ext uri="{FF2B5EF4-FFF2-40B4-BE49-F238E27FC236}">
                <a16:creationId xmlns:a16="http://schemas.microsoft.com/office/drawing/2014/main" id="{58FEFAE4-5391-80BD-022B-E9A6D91B17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9300" y="1916113"/>
            <a:ext cx="7635875" cy="1470025"/>
          </a:xfrm>
        </p:spPr>
        <p:txBody>
          <a:bodyPr/>
          <a:lstStyle>
            <a:lvl1pPr algn="ctr">
              <a:defRPr sz="4400">
                <a:solidFill>
                  <a:srgbClr val="CE0800"/>
                </a:solidFill>
              </a:defRPr>
            </a:lvl1pPr>
          </a:lstStyle>
          <a:p>
            <a:pPr lvl="0"/>
            <a:r>
              <a:rPr lang="en-US" altLang="zh-TW" noProof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4700588"/>
            <a:ext cx="7632700" cy="528637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US" altLang="zh-TW" noProof="0"/>
              <a:t>Click to edit Master subtitle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F29BAF7-7286-D1B3-785B-3FF512430E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70D8DCB-309D-3B95-C8D5-E9FC50CBAB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86F5057-889F-66AF-4360-1460A70FFD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B57E94B-AD88-4AD2-9FB8-2FD68EC1FAC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478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62DDC5-C507-E760-6BC8-F149C1790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3290BC-F12D-6B43-1632-53774CD2A3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D2ACFBE-2B14-48EB-1982-A71B7C51D2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AB4FFA-4076-44C4-9DBB-8C581BB0CE7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73697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80188" y="906463"/>
            <a:ext cx="1952625" cy="51149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19138" y="906463"/>
            <a:ext cx="5708650" cy="511492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4A88BA-FC23-CDFF-0B4A-382C62CE29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F77E33B-58DC-7EE5-BE7D-3F603514E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BCACA0A-F531-EF98-F5E3-683B6D44B3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C1A50F-4BA8-4996-8F2D-EE77BE9B707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969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ADA709F-E25B-2639-2A9D-A93C091B7E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8F0AAF-0DE8-8D18-EA41-646D9700EF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B740EB-6995-E448-BB50-8B4603112E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1F6790-D55A-43D9-B626-AF898EE643B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977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7FF37E-B53C-E8CB-20DD-42CBD64729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BF1F838-A60D-4752-C90D-BC192EAB4C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CA568AC-9B04-0B48-A3E0-43F09FBC3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0F02F-6FB9-4147-8E92-D901464A3A7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3309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03350" y="2278063"/>
            <a:ext cx="3487738" cy="3743325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43488" y="2278063"/>
            <a:ext cx="3489325" cy="3743325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E3450D-2A32-96CE-9D3B-BB851E8220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5D9EA6-0DD9-A650-7B10-37071FF95D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E2CE07-9781-3662-67C4-40B2DE9F39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D4C589-E073-4462-8EB6-40DA6F18CCA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0379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D9D3BD1-1114-5C40-41D5-2BEF18DEDE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C13954B-4C95-78DB-C673-45C272D3C4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6BE3A67-57A8-5289-B740-D35FF97E3E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48976F-07B1-4640-8A0D-E4C94F89C8B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936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76CE0E8-E975-6220-7580-5D650AB4DA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7CCBD6-133A-81EA-8EE9-7D550362DD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F792C52-070D-F359-78A1-ADB8CAE75A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825CC-797F-420A-9004-43C1AB9AB9B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2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69AA77B-E405-7B80-C08D-05DF12D77A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C359173-66B1-EE36-50BA-D378BBEDF0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8B786C-11F6-88CE-7757-175896B444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6FB8B6-689E-42F9-B0BD-220E8C15ADC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796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48FDA5-AC4A-01BC-6D9F-C9BBEE461C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58962-418E-B791-3D8A-867DCE5C84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8C959B-C8B8-D3AB-9FB8-818FC62944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687633-03AD-4D94-B23A-622207BA661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1109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TW" noProof="0"/>
              <a:t>Click icon to add picture</a:t>
            </a:r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6ACC9F-FACD-94DD-439A-4D7C593029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FBC55F-98DA-F726-179D-1A9884C717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340D4F-7D50-2D0B-23F9-E6B63821BC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604CFE-F9FE-463E-85CB-7256AF52164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681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PPT-2">
            <a:extLst>
              <a:ext uri="{FF2B5EF4-FFF2-40B4-BE49-F238E27FC236}">
                <a16:creationId xmlns:a16="http://schemas.microsoft.com/office/drawing/2014/main" id="{FCF634E9-4F87-63CF-7B01-FA6CAAEBF5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35B9057-5B78-6E62-84B3-DAAC665CB7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906463"/>
            <a:ext cx="78136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ED664B73-A46E-88E1-E216-953DEC0AB6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2278063"/>
            <a:ext cx="712946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  <a:endParaRPr lang="zh-TW" altLang="en-US"/>
          </a:p>
          <a:p>
            <a:pPr lvl="1"/>
            <a:r>
              <a:rPr lang="en-US" altLang="zh-TW"/>
              <a:t>Click to edit Second text styles</a:t>
            </a:r>
          </a:p>
          <a:p>
            <a:pPr lvl="2"/>
            <a:r>
              <a:rPr lang="en-US" altLang="zh-TW"/>
              <a:t>Click to edit Third text styles</a:t>
            </a:r>
          </a:p>
          <a:p>
            <a:pPr lvl="3"/>
            <a:r>
              <a:rPr lang="en-US" altLang="zh-TW"/>
              <a:t>Click to edit Forth text styles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7E85AD0-72FD-BC7B-BFCC-B9D768B7FC1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2465BEC-A741-8068-070C-FD93A6FB13F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1FCB93-2F9F-25F3-36EB-0298ECEB122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A740856-00B3-4742-AF65-AAEC8EE7DB26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Char char="►"/>
        <a:defRPr kumimoji="1" kern="1200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6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4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 2" panose="05020102010507070707" pitchFamily="18" charset="2"/>
        <a:buChar char=""/>
        <a:defRPr sz="1400" kern="1200">
          <a:solidFill>
            <a:srgbClr val="646464"/>
          </a:solidFill>
          <a:latin typeface="+mn-lt"/>
          <a:ea typeface="+mn-ea"/>
          <a:cs typeface="Arial Unicode MS" panose="020B060402020202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2400" kern="1200">
          <a:solidFill>
            <a:srgbClr val="646464"/>
          </a:solidFill>
          <a:latin typeface="+mn-lt"/>
          <a:ea typeface="Arial Unicode MS" panose="020B0604020202020204" pitchFamily="34" charset="-120"/>
          <a:cs typeface="Arial Unicode MS" panose="020B0604020202020204" pitchFamily="34" charset="-12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17">
            <a:extLst>
              <a:ext uri="{FF2B5EF4-FFF2-40B4-BE49-F238E27FC236}">
                <a16:creationId xmlns:a16="http://schemas.microsoft.com/office/drawing/2014/main" id="{50CE7B21-B3A9-5E35-B196-7DA39A66EF2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br>
              <a:rPr lang="en-US" altLang="zh-TW" dirty="0"/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第二次新人週報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099" name="Rectangle 18">
            <a:extLst>
              <a:ext uri="{FF2B5EF4-FFF2-40B4-BE49-F238E27FC236}">
                <a16:creationId xmlns:a16="http://schemas.microsoft.com/office/drawing/2014/main" id="{03DA71E7-CE28-800F-7DEE-57F64A4E07B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954838" y="5949950"/>
            <a:ext cx="2159000" cy="528638"/>
          </a:xfrm>
        </p:spPr>
        <p:txBody>
          <a:bodyPr/>
          <a:lstStyle/>
          <a:p>
            <a:pPr eaLnBrk="1" hangingPunct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江皓誠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2E9F02-2AA4-0393-67A4-B10AF02332F9}"/>
              </a:ext>
            </a:extLst>
          </p:cNvPr>
          <p:cNvSpPr txBox="1"/>
          <p:nvPr/>
        </p:nvSpPr>
        <p:spPr>
          <a:xfrm>
            <a:off x="7235825" y="6313488"/>
            <a:ext cx="17267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>
                <a:solidFill>
                  <a:schemeClr val="bg2">
                    <a:lumMod val="20000"/>
                    <a:lumOff val="80000"/>
                  </a:schemeClr>
                </a:solidFill>
              </a:rPr>
              <a:t>2024/07/03</a:t>
            </a:r>
            <a:endParaRPr lang="zh-TW" alt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02BB33-0E18-A804-6D22-E83814485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3657601"/>
            <a:ext cx="3725862" cy="281674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078B8-7DC5-3214-2625-028B1E1D4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026" y="3665538"/>
            <a:ext cx="3725862" cy="279552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E80B8E-F286-1396-08B7-74655AD87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500064"/>
            <a:ext cx="3729383" cy="27955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4FD6FBCC-9C56-AB0E-C629-92D72B4C38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5162" y="500064"/>
            <a:ext cx="7813675" cy="1143000"/>
          </a:xfrm>
        </p:spPr>
        <p:txBody>
          <a:bodyPr/>
          <a:lstStyle/>
          <a:p>
            <a:pPr>
              <a:defRPr/>
            </a:pPr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ISOLATION</a:t>
            </a:r>
            <a:r>
              <a:rPr lang="zh-TW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測試</a:t>
            </a:r>
            <a:endParaRPr lang="en-US" altLang="zh-TW" sz="36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AF67921-9C0C-9DAB-71DB-B7209DC51BCB}"/>
              </a:ext>
            </a:extLst>
          </p:cNvPr>
          <p:cNvSpPr txBox="1"/>
          <p:nvPr/>
        </p:nvSpPr>
        <p:spPr>
          <a:xfrm>
            <a:off x="665162" y="1614866"/>
            <a:ext cx="6324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檢查電阻值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Body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Repeller Screw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Repeller End Plate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 End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 Shield</a:t>
            </a:r>
          </a:p>
          <a:p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必須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Overload</a:t>
            </a:r>
          </a:p>
        </p:txBody>
      </p:sp>
    </p:spTree>
    <p:extLst>
      <p:ext uri="{BB962C8B-B14F-4D97-AF65-F5344CB8AC3E}">
        <p14:creationId xmlns:p14="http://schemas.microsoft.com/office/powerpoint/2010/main" val="2250083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>
            <a:extLst>
              <a:ext uri="{FF2B5EF4-FFF2-40B4-BE49-F238E27FC236}">
                <a16:creationId xmlns:a16="http://schemas.microsoft.com/office/drawing/2014/main" id="{93A70532-1091-9CB5-B715-6DC78FAA7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784600"/>
            <a:ext cx="3600450" cy="2700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09F0E13E-AA7A-47FD-F4B7-8BAFF5069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1" y="838200"/>
            <a:ext cx="3905250" cy="2946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1CE3124-AB08-A4FF-A5A0-FA1116B3B427}"/>
              </a:ext>
            </a:extLst>
          </p:cNvPr>
          <p:cNvSpPr txBox="1"/>
          <p:nvPr/>
        </p:nvSpPr>
        <p:spPr>
          <a:xfrm>
            <a:off x="4572000" y="1895901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確認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之間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有導通且沒異常數值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D68E0AA-4069-F47E-9E99-01D73D23448B}"/>
              </a:ext>
            </a:extLst>
          </p:cNvPr>
          <p:cNvSpPr txBox="1"/>
          <p:nvPr/>
        </p:nvSpPr>
        <p:spPr>
          <a:xfrm>
            <a:off x="228601" y="471927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蓋起來前再次確認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Sky Joint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Base Plate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貼齊沒有縫隙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73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8F2A296-4782-B7E2-B2A6-7C6CD5EC6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828800"/>
            <a:ext cx="3600450" cy="2700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82DF051-29EB-217A-7E3B-4C740B99B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17" t="57717" r="22681" b="21671"/>
          <a:stretch/>
        </p:blipFill>
        <p:spPr bwMode="auto">
          <a:xfrm>
            <a:off x="1275556" y="3453912"/>
            <a:ext cx="2222500" cy="25644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034BA33-23E7-59F3-6636-0C65AEB67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066800"/>
            <a:ext cx="2373312" cy="1781175"/>
          </a:xfrm>
          <a:prstGeom prst="rect">
            <a:avLst/>
          </a:prstGeom>
          <a:noFill/>
          <a:ln w="12700" cmpd="dbl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7A94331-AE1C-0A4B-685A-05571C85C8D0}"/>
              </a:ext>
            </a:extLst>
          </p:cNvPr>
          <p:cNvSpPr txBox="1"/>
          <p:nvPr/>
        </p:nvSpPr>
        <p:spPr>
          <a:xfrm>
            <a:off x="4505325" y="4818008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放上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Arc Slit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扣好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Retainer pin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完成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!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200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4">
            <a:extLst>
              <a:ext uri="{FF2B5EF4-FFF2-40B4-BE49-F238E27FC236}">
                <a16:creationId xmlns:a16="http://schemas.microsoft.com/office/drawing/2014/main" id="{048975FD-DDCB-FBE0-A57A-54687664C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7" y="2524801"/>
            <a:ext cx="4354285" cy="3462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B41147B-D58A-B19F-E4DB-1FCA27CD7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93" y="2524800"/>
            <a:ext cx="4355877" cy="347264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B683AC6-3C02-C114-B47C-EE6057140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908050"/>
            <a:ext cx="7813675" cy="1143000"/>
          </a:xfrm>
        </p:spPr>
        <p:txBody>
          <a:bodyPr/>
          <a:lstStyle/>
          <a:p>
            <a:pPr>
              <a:defRPr/>
            </a:pPr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GSD-200 Source Head </a:t>
            </a:r>
            <a:r>
              <a:rPr lang="zh-TW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組裝</a:t>
            </a:r>
            <a:endParaRPr lang="en-US" altLang="zh-TW" sz="36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08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2FC46E0-B472-933D-6CE8-34891800A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838200"/>
            <a:ext cx="3312531" cy="2482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DF1CDF1-FD6D-131D-40EC-71645D057FA0}"/>
              </a:ext>
            </a:extLst>
          </p:cNvPr>
          <p:cNvSpPr txBox="1"/>
          <p:nvPr/>
        </p:nvSpPr>
        <p:spPr>
          <a:xfrm>
            <a:off x="696593" y="3536947"/>
            <a:ext cx="5105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我習慣將兩對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螺絲 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Arc Chamber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Insulator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彈簧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先套好在對角 再放上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Body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鎖到稍微固定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再將另外兩對放上再鎖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414C6031-1AA8-2140-3E99-16927D54A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153" y="3536949"/>
            <a:ext cx="3311525" cy="24828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ECF880F-F0B2-5969-590D-D44D0F6FB414}"/>
              </a:ext>
            </a:extLst>
          </p:cNvPr>
          <p:cNvSpPr txBox="1"/>
          <p:nvPr/>
        </p:nvSpPr>
        <p:spPr>
          <a:xfrm>
            <a:off x="5029200" y="6122270"/>
            <a:ext cx="37052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四個輪流鎖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怕難鎖和不平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 descr="一張含有 機器, 人員, 工具, 室內 的圖片&#10;&#10;自動產生的描述">
            <a:extLst>
              <a:ext uri="{FF2B5EF4-FFF2-40B4-BE49-F238E27FC236}">
                <a16:creationId xmlns:a16="http://schemas.microsoft.com/office/drawing/2014/main" id="{F7EB49ED-F139-DC97-0376-66BAF438CE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05"/>
          <a:stretch/>
        </p:blipFill>
        <p:spPr>
          <a:xfrm rot="5400000">
            <a:off x="5532008" y="408692"/>
            <a:ext cx="2482851" cy="33418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1919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FA7DED-4875-959D-FF99-B579DC240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838200"/>
            <a:ext cx="3311525" cy="24828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A1D10C-24FC-1918-DEBC-B70B0761F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838200"/>
            <a:ext cx="3322638" cy="249396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952D04B-489F-2A81-3D95-8479D8C4E961}"/>
              </a:ext>
            </a:extLst>
          </p:cNvPr>
          <p:cNvSpPr txBox="1"/>
          <p:nvPr/>
        </p:nvSpPr>
        <p:spPr>
          <a:xfrm>
            <a:off x="609600" y="3556524"/>
            <a:ext cx="43434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彈簧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Ball Joint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Skt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Joint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依序放上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GasLine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 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開始鎖緊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Body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上的螺絲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最後檢查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Skt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Joint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Chamber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沒有縫隙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3C891951-E029-03B2-6AAE-2A3115528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05" y="3536950"/>
            <a:ext cx="3311525" cy="24828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91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A02DE77-E57C-2D65-9079-4240E2AD3DC2}"/>
              </a:ext>
            </a:extLst>
          </p:cNvPr>
          <p:cNvSpPr txBox="1"/>
          <p:nvPr/>
        </p:nvSpPr>
        <p:spPr>
          <a:xfrm>
            <a:off x="838200" y="4572000"/>
            <a:ext cx="533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將螺絲轉進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 Clamp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側邊的孔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撐開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 Clamp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與其他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SourceHead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不同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Other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小一字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圖片 7">
            <a:extLst>
              <a:ext uri="{FF2B5EF4-FFF2-40B4-BE49-F238E27FC236}">
                <a16:creationId xmlns:a16="http://schemas.microsoft.com/office/drawing/2014/main" id="{281AC856-BF80-6944-9402-05510CEDE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29162"/>
            <a:ext cx="3352800" cy="251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6">
            <a:extLst>
              <a:ext uri="{FF2B5EF4-FFF2-40B4-BE49-F238E27FC236}">
                <a16:creationId xmlns:a16="http://schemas.microsoft.com/office/drawing/2014/main" id="{7092F3C2-1971-DD35-E5FF-84DC1C7A63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0" r="48269"/>
          <a:stretch/>
        </p:blipFill>
        <p:spPr bwMode="auto">
          <a:xfrm>
            <a:off x="5410200" y="1019245"/>
            <a:ext cx="2089682" cy="251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555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E17168-4E7F-E024-66FA-F0E4B4F14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70" y="2590489"/>
            <a:ext cx="2389107" cy="1790856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5449DB-39BB-DB74-FAD8-AC57B5519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70" y="685800"/>
            <a:ext cx="2389108" cy="1790856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5FB1B50-02B0-66F4-6598-135452A50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782" y="3474940"/>
            <a:ext cx="3962020" cy="2971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D817068-9311-691E-EF9D-0A9AB59F362D}"/>
              </a:ext>
            </a:extLst>
          </p:cNvPr>
          <p:cNvSpPr txBox="1"/>
          <p:nvPr/>
        </p:nvSpPr>
        <p:spPr>
          <a:xfrm>
            <a:off x="446198" y="4476090"/>
            <a:ext cx="3733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Cathode support plate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Insulator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 Clamp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裝上目前不用鎖太緊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等等裝上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要微調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D3D14-0EB9-BC75-0663-73BC0B5C4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723" y="609600"/>
            <a:ext cx="3386138" cy="2540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6">
            <a:extLst>
              <a:ext uri="{FF2B5EF4-FFF2-40B4-BE49-F238E27FC236}">
                <a16:creationId xmlns:a16="http://schemas.microsoft.com/office/drawing/2014/main" id="{1E1E9FB9-F786-9C36-32F1-9B0D213BC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722" y="609600"/>
            <a:ext cx="3387912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5835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D76241A-C9E5-7FAA-9DF6-9C8CAD9F5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3386138" cy="2540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E9015-DFE4-CC81-6650-55EBAEAE0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65175"/>
            <a:ext cx="3552825" cy="26638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7BF1511-CEB8-1821-A99D-0E154BA69972}"/>
              </a:ext>
            </a:extLst>
          </p:cNvPr>
          <p:cNvSpPr txBox="1"/>
          <p:nvPr/>
        </p:nvSpPr>
        <p:spPr>
          <a:xfrm>
            <a:off x="685800" y="3962400"/>
            <a:ext cx="4495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Cathode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後 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再裝上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Cathode Repeller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確認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位置在中間 調整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 Clamp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Cathode support plate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加熱時可能變大 盡可能靠中心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84ABEF95-8328-95CD-65BE-A9329BB11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733800"/>
            <a:ext cx="3455987" cy="25923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961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E6641EE-8909-A427-E15B-439D9A727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3455987" cy="25923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16786D8-3248-8228-41DE-9A6897ABEB05}"/>
              </a:ext>
            </a:extLst>
          </p:cNvPr>
          <p:cNvSpPr txBox="1"/>
          <p:nvPr/>
        </p:nvSpPr>
        <p:spPr>
          <a:xfrm>
            <a:off x="838200" y="4343400"/>
            <a:ext cx="47736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畫個線做標記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Cathode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順時針轉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3/4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稍微鬆開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以防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熱脹時碰到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Cathode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20B5D81-4090-3EC5-92B8-D7C65C7396B9}"/>
              </a:ext>
            </a:extLst>
          </p:cNvPr>
          <p:cNvGrpSpPr/>
          <p:nvPr/>
        </p:nvGrpSpPr>
        <p:grpSpPr>
          <a:xfrm>
            <a:off x="4849813" y="1068388"/>
            <a:ext cx="3455987" cy="2590800"/>
            <a:chOff x="5154615" y="762000"/>
            <a:chExt cx="3455987" cy="2590800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F9A14A96-5EFA-425D-BA5D-DC15739E0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615" y="762000"/>
              <a:ext cx="3455987" cy="25908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FCEEB165-0DA2-7EEF-D9E5-0142EDD0F59E}"/>
                </a:ext>
              </a:extLst>
            </p:cNvPr>
            <p:cNvSpPr/>
            <p:nvPr/>
          </p:nvSpPr>
          <p:spPr bwMode="auto">
            <a:xfrm>
              <a:off x="6629400" y="1371600"/>
              <a:ext cx="870857" cy="838200"/>
            </a:xfrm>
            <a:prstGeom prst="arc">
              <a:avLst>
                <a:gd name="adj1" fmla="val 16200000"/>
                <a:gd name="adj2" fmla="val 10749182"/>
              </a:avLst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0763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9B414-CF96-10FA-EAF1-C1F860DC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974D04-BB62-0999-15A9-E4BFE2FC5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GSD-100 Source Head </a:t>
            </a: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組裝</a:t>
            </a:r>
            <a:endParaRPr lang="en-US" altLang="zh-TW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GSD-200 Source Head </a:t>
            </a: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組裝</a:t>
            </a:r>
            <a:endParaRPr lang="en-US" altLang="zh-TW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  <a:defRPr/>
            </a:pP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真空原理</a:t>
            </a:r>
            <a:endParaRPr lang="en-US" altLang="zh-TW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  <a:defRPr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TW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E279DC-3DD7-EA65-762E-2C4C30ABF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25648"/>
            <a:ext cx="3440810" cy="25822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CCF35A-C052-0C54-541C-1AF74AEFD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617752"/>
            <a:ext cx="3352800" cy="25146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3">
            <a:extLst>
              <a:ext uri="{FF2B5EF4-FFF2-40B4-BE49-F238E27FC236}">
                <a16:creationId xmlns:a16="http://schemas.microsoft.com/office/drawing/2014/main" id="{416C2987-C698-67E1-408C-1D0F944C8B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3" t="4655" r="2322" b="12979"/>
          <a:stretch/>
        </p:blipFill>
        <p:spPr bwMode="auto">
          <a:xfrm>
            <a:off x="5581650" y="725648"/>
            <a:ext cx="2247900" cy="25822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901B46E-3B8D-D6CD-55C2-488EF41586D3}"/>
              </a:ext>
            </a:extLst>
          </p:cNvPr>
          <p:cNvSpPr txBox="1"/>
          <p:nvPr/>
        </p:nvSpPr>
        <p:spPr>
          <a:xfrm>
            <a:off x="609600" y="4430221"/>
            <a:ext cx="47736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將剛裝好的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 part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和墊片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鎖上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Arc Chamber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3EEB902-9518-7D56-5840-99A04A0692E2}"/>
              </a:ext>
            </a:extLst>
          </p:cNvPr>
          <p:cNvCxnSpPr/>
          <p:nvPr/>
        </p:nvCxnSpPr>
        <p:spPr bwMode="auto">
          <a:xfrm>
            <a:off x="2819400" y="2438400"/>
            <a:ext cx="3886200" cy="221426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018A3CBD-5706-8C24-3508-3E9AA54CED81}"/>
              </a:ext>
            </a:extLst>
          </p:cNvPr>
          <p:cNvSpPr/>
          <p:nvPr/>
        </p:nvSpPr>
        <p:spPr bwMode="auto">
          <a:xfrm>
            <a:off x="6858000" y="4430221"/>
            <a:ext cx="685800" cy="6096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9155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9A60EBE0-0F4A-9F42-EEE5-11CE4F390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038" y="1150144"/>
            <a:ext cx="3255962" cy="24431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0DA2BFDC-2D67-6A07-EDFD-559492FB8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3276600" cy="24574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133EABC-5725-98FE-B5F9-B3BA529C49F6}"/>
              </a:ext>
            </a:extLst>
          </p:cNvPr>
          <p:cNvSpPr txBox="1"/>
          <p:nvPr/>
        </p:nvSpPr>
        <p:spPr>
          <a:xfrm>
            <a:off x="762000" y="4419600"/>
            <a:ext cx="5715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鎖上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Arc Chamber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並微調使得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Cathode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在正中間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拿鏡子輔助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DCA1352-475C-B6E7-EB5D-35BC84B4E7E8}"/>
              </a:ext>
            </a:extLst>
          </p:cNvPr>
          <p:cNvSpPr/>
          <p:nvPr/>
        </p:nvSpPr>
        <p:spPr bwMode="auto">
          <a:xfrm>
            <a:off x="2514600" y="2371725"/>
            <a:ext cx="457200" cy="4572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FD1607D0-397B-8345-5682-5B889F5D7896}"/>
              </a:ext>
            </a:extLst>
          </p:cNvPr>
          <p:cNvSpPr/>
          <p:nvPr/>
        </p:nvSpPr>
        <p:spPr bwMode="auto">
          <a:xfrm>
            <a:off x="1828800" y="2363074"/>
            <a:ext cx="457200" cy="4572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C529DB3-0DA0-E57B-6AC8-3E33F0C892EF}"/>
              </a:ext>
            </a:extLst>
          </p:cNvPr>
          <p:cNvCxnSpPr/>
          <p:nvPr/>
        </p:nvCxnSpPr>
        <p:spPr bwMode="auto">
          <a:xfrm rot="5400000">
            <a:off x="7620000" y="2133600"/>
            <a:ext cx="0" cy="304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2AFD1A1-2BC7-616E-D382-1DBAD68F6437}"/>
              </a:ext>
            </a:extLst>
          </p:cNvPr>
          <p:cNvCxnSpPr/>
          <p:nvPr/>
        </p:nvCxnSpPr>
        <p:spPr bwMode="auto">
          <a:xfrm>
            <a:off x="6858000" y="1371600"/>
            <a:ext cx="0" cy="304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C5893BD-16F7-4AE9-9E00-15820BFF61D7}"/>
              </a:ext>
            </a:extLst>
          </p:cNvPr>
          <p:cNvCxnSpPr/>
          <p:nvPr/>
        </p:nvCxnSpPr>
        <p:spPr bwMode="auto">
          <a:xfrm rot="10800000">
            <a:off x="6858000" y="2895600"/>
            <a:ext cx="0" cy="304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03CC002-510E-C381-4DFC-2BA3A196A75D}"/>
              </a:ext>
            </a:extLst>
          </p:cNvPr>
          <p:cNvCxnSpPr/>
          <p:nvPr/>
        </p:nvCxnSpPr>
        <p:spPr bwMode="auto">
          <a:xfrm rot="16200000">
            <a:off x="6096000" y="2133600"/>
            <a:ext cx="0" cy="304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94797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4FE4F9-97B3-1C5F-55CE-D6DEDEB32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92364"/>
            <a:ext cx="3379788" cy="2535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94CE1-84A2-1CDC-D5FB-34A9D1288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92365"/>
            <a:ext cx="3379788" cy="2535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390760-A40B-96C4-C90F-9A813CDF8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158" y="3733800"/>
            <a:ext cx="3457575" cy="25923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CD04AAC-064A-2B95-5263-5CDF4380CE90}"/>
              </a:ext>
            </a:extLst>
          </p:cNvPr>
          <p:cNvSpPr txBox="1"/>
          <p:nvPr/>
        </p:nvSpPr>
        <p:spPr>
          <a:xfrm>
            <a:off x="609600" y="4245163"/>
            <a:ext cx="47736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放上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Arc Chamber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裡的墊片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鎖上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Repeller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裡面有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Insulator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之後不會和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Arc Chamber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導通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41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CA107CC-D49A-DE38-2478-0B53276FA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8" y="799314"/>
            <a:ext cx="2879725" cy="21605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6463C19-8229-F153-4AE4-9CB8F9AD1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89" y="837064"/>
            <a:ext cx="2879049" cy="21605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314AD1E2-7594-2DDA-DCAB-E10B2DCF2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119" y="3429000"/>
            <a:ext cx="3455987" cy="25923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E5FF09F-C487-8C0C-7D4D-3884DB11D26C}"/>
              </a:ext>
            </a:extLst>
          </p:cNvPr>
          <p:cNvSpPr txBox="1"/>
          <p:nvPr/>
        </p:nvSpPr>
        <p:spPr>
          <a:xfrm>
            <a:off x="1055688" y="4309694"/>
            <a:ext cx="47736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套上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Insulator Tube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鎖上鐵絲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369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>
            <a:extLst>
              <a:ext uri="{FF2B5EF4-FFF2-40B4-BE49-F238E27FC236}">
                <a16:creationId xmlns:a16="http://schemas.microsoft.com/office/drawing/2014/main" id="{C024BD62-7462-8B51-4C20-CD9653F83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92" y="4352680"/>
            <a:ext cx="2819400" cy="211377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4FD6FBCC-9C56-AB0E-C629-92D72B4C38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5162" y="500064"/>
            <a:ext cx="7813675" cy="1143000"/>
          </a:xfrm>
        </p:spPr>
        <p:txBody>
          <a:bodyPr/>
          <a:lstStyle/>
          <a:p>
            <a:pPr>
              <a:defRPr/>
            </a:pPr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ISOLATION</a:t>
            </a:r>
            <a:r>
              <a:rPr lang="zh-TW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測試</a:t>
            </a:r>
            <a:endParaRPr lang="en-US" altLang="zh-TW" sz="36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AF67921-9C0C-9DAB-71DB-B7209DC51BCB}"/>
              </a:ext>
            </a:extLst>
          </p:cNvPr>
          <p:cNvSpPr txBox="1"/>
          <p:nvPr/>
        </p:nvSpPr>
        <p:spPr>
          <a:xfrm>
            <a:off x="665162" y="1614866"/>
            <a:ext cx="6324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檢查電阻值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Body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Cathode Support Plate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Cathode Support Plate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Body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Cathode Support Plate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Arc Chamber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Repeller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Arc Chamber</a:t>
            </a:r>
          </a:p>
          <a:p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必須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Overload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03E21B-3741-86D9-52C4-5A505691A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472" y="4354632"/>
            <a:ext cx="2792136" cy="209346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B447B1F-A78E-9F7F-1FC2-7E571A0A3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183" y="4369087"/>
            <a:ext cx="2795631" cy="2097366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9758430-28FF-CFFC-8A49-381515C80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208" y="1828800"/>
            <a:ext cx="2819400" cy="2114209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691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DA974159-475F-B920-0332-0C94416A6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784598"/>
            <a:ext cx="3603355" cy="27003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C0507F7-C934-500F-9179-DFBFCB5C1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1" y="838200"/>
            <a:ext cx="3927265" cy="2946399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1CE3124-AB08-A4FF-A5A0-FA1116B3B427}"/>
              </a:ext>
            </a:extLst>
          </p:cNvPr>
          <p:cNvSpPr txBox="1"/>
          <p:nvPr/>
        </p:nvSpPr>
        <p:spPr>
          <a:xfrm>
            <a:off x="4572000" y="1895901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確認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之間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有導通且沒異常數值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D68E0AA-4069-F47E-9E99-01D73D23448B}"/>
              </a:ext>
            </a:extLst>
          </p:cNvPr>
          <p:cNvSpPr txBox="1"/>
          <p:nvPr/>
        </p:nvSpPr>
        <p:spPr>
          <a:xfrm>
            <a:off x="228601" y="471927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確認 鐵絲 和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Cathode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Support Plate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有導通 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86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B378E030-9551-BCA2-2138-1FB2BFC17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38200"/>
            <a:ext cx="3228975" cy="24209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AEAF766-C9BF-A20C-1C35-76CA4D564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05200"/>
            <a:ext cx="3779838" cy="28352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EBCC8FD-3938-A870-1616-AF0B646A2385}"/>
              </a:ext>
            </a:extLst>
          </p:cNvPr>
          <p:cNvSpPr txBox="1"/>
          <p:nvPr/>
        </p:nvSpPr>
        <p:spPr>
          <a:xfrm>
            <a:off x="4572000" y="1817836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蓋上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Arc Slit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裝上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Retainer pin*4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064EAFD-7157-4490-1C97-71F0CCF01280}"/>
              </a:ext>
            </a:extLst>
          </p:cNvPr>
          <p:cNvSpPr txBox="1"/>
          <p:nvPr/>
        </p:nvSpPr>
        <p:spPr>
          <a:xfrm>
            <a:off x="1995487" y="469200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完成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9062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69812AB-0757-5A0D-5EA1-BB36C0899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8777" y="2003375"/>
            <a:ext cx="2514600" cy="254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8A289ADC-BE41-6724-BB24-70BBCA4270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9" b="3255"/>
          <a:stretch/>
        </p:blipFill>
        <p:spPr>
          <a:xfrm>
            <a:off x="3238500" y="2045855"/>
            <a:ext cx="2667000" cy="2365588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AF5262F3-847A-DC8E-80D2-5F64AC25C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142" y="2098724"/>
            <a:ext cx="2580081" cy="2445175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813C18E-2AC2-561E-A94C-D0ABA64B18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908050"/>
            <a:ext cx="7813675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真空原理</a:t>
            </a:r>
            <a:endParaRPr lang="en-US" altLang="zh-TW" sz="36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D5E0454-F514-3169-5A4C-B6ACF3379CCB}"/>
              </a:ext>
            </a:extLst>
          </p:cNvPr>
          <p:cNvSpPr txBox="1"/>
          <p:nvPr/>
        </p:nvSpPr>
        <p:spPr>
          <a:xfrm>
            <a:off x="928690" y="4970258"/>
            <a:ext cx="1374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</a:t>
            </a:r>
            <a:r>
              <a:rPr lang="en-US" altLang="zh-TW" sz="2400" kern="100" baseline="30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-2</a:t>
            </a:r>
            <a:r>
              <a:rPr lang="en-US" altLang="zh-TW" sz="2400" kern="100" baseline="30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Torr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E806D0A-9173-33AC-A9F6-EF1441751A7F}"/>
              </a:ext>
            </a:extLst>
          </p:cNvPr>
          <p:cNvSpPr txBox="1"/>
          <p:nvPr/>
        </p:nvSpPr>
        <p:spPr>
          <a:xfrm>
            <a:off x="3543299" y="4967979"/>
            <a:ext cx="205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10</a:t>
            </a:r>
            <a:r>
              <a:rPr lang="en-US" altLang="zh-TW" sz="2400" kern="100" baseline="30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-3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10</a:t>
            </a:r>
            <a:r>
              <a:rPr lang="en-US" altLang="zh-TW" sz="2400" kern="100" baseline="30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-7</a:t>
            </a:r>
            <a:r>
              <a:rPr lang="zh-TW" altLang="en-US" sz="2400" kern="100" baseline="30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baseline="30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Torr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BD7432F-E8A4-71FE-A961-4E2360A98925}"/>
              </a:ext>
            </a:extLst>
          </p:cNvPr>
          <p:cNvSpPr txBox="1"/>
          <p:nvPr/>
        </p:nvSpPr>
        <p:spPr>
          <a:xfrm>
            <a:off x="6466482" y="4967979"/>
            <a:ext cx="205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10</a:t>
            </a:r>
            <a:r>
              <a:rPr lang="en-US" altLang="zh-TW" sz="2400" kern="100" baseline="30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-3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10</a:t>
            </a:r>
            <a:r>
              <a:rPr lang="en-US" altLang="zh-TW" sz="2400" kern="100" baseline="30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-7</a:t>
            </a:r>
            <a:r>
              <a:rPr lang="zh-TW" altLang="en-US" sz="2400" kern="100" baseline="30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baseline="30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Torr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加號 1">
            <a:extLst>
              <a:ext uri="{FF2B5EF4-FFF2-40B4-BE49-F238E27FC236}">
                <a16:creationId xmlns:a16="http://schemas.microsoft.com/office/drawing/2014/main" id="{49EA5C67-6013-F613-8240-9CA1D42B061F}"/>
              </a:ext>
            </a:extLst>
          </p:cNvPr>
          <p:cNvSpPr/>
          <p:nvPr/>
        </p:nvSpPr>
        <p:spPr bwMode="auto">
          <a:xfrm>
            <a:off x="2873377" y="3042766"/>
            <a:ext cx="457624" cy="457624"/>
          </a:xfrm>
          <a:prstGeom prst="mathPl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3" name="加號 2">
            <a:extLst>
              <a:ext uri="{FF2B5EF4-FFF2-40B4-BE49-F238E27FC236}">
                <a16:creationId xmlns:a16="http://schemas.microsoft.com/office/drawing/2014/main" id="{5B8505F3-60B8-18A4-9970-0709249DEE04}"/>
              </a:ext>
            </a:extLst>
          </p:cNvPr>
          <p:cNvSpPr/>
          <p:nvPr/>
        </p:nvSpPr>
        <p:spPr bwMode="auto">
          <a:xfrm>
            <a:off x="5905500" y="3044825"/>
            <a:ext cx="457624" cy="457624"/>
          </a:xfrm>
          <a:prstGeom prst="mathPl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968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C949D47-41BC-84E9-AE07-1447A1237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137" y="2524801"/>
            <a:ext cx="4338805" cy="347264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B900771-12AE-FF15-459C-89CAD7D44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94" y="2514600"/>
            <a:ext cx="4352492" cy="343535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B683AC6-3C02-C114-B47C-EE6057140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908050"/>
            <a:ext cx="7813675" cy="1143000"/>
          </a:xfrm>
        </p:spPr>
        <p:txBody>
          <a:bodyPr/>
          <a:lstStyle/>
          <a:p>
            <a:pPr>
              <a:defRPr/>
            </a:pPr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GSD-100 Source Head </a:t>
            </a:r>
            <a:r>
              <a:rPr lang="zh-TW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組裝</a:t>
            </a:r>
            <a:endParaRPr lang="en-US" altLang="zh-TW" sz="36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492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E81C63-7EC8-8545-B051-4D03E9959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974" y="2133600"/>
            <a:ext cx="4071675" cy="305375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1264">
            <a:extLst>
              <a:ext uri="{FF2B5EF4-FFF2-40B4-BE49-F238E27FC236}">
                <a16:creationId xmlns:a16="http://schemas.microsoft.com/office/drawing/2014/main" id="{EC77CECB-4A19-D8AD-138B-D08D6D91B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39" y="3810000"/>
            <a:ext cx="3205163" cy="240343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13F8C5-2738-AA3F-0EF5-89CDA8AA0C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6" b="13025"/>
          <a:stretch/>
        </p:blipFill>
        <p:spPr bwMode="auto">
          <a:xfrm>
            <a:off x="727075" y="1623496"/>
            <a:ext cx="3205163" cy="189799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箭號: 向上 8">
            <a:extLst>
              <a:ext uri="{FF2B5EF4-FFF2-40B4-BE49-F238E27FC236}">
                <a16:creationId xmlns:a16="http://schemas.microsoft.com/office/drawing/2014/main" id="{61129912-7589-EA0A-30C5-B89501A7A711}"/>
              </a:ext>
            </a:extLst>
          </p:cNvPr>
          <p:cNvSpPr/>
          <p:nvPr/>
        </p:nvSpPr>
        <p:spPr bwMode="auto">
          <a:xfrm rot="2700000">
            <a:off x="4302324" y="4377010"/>
            <a:ext cx="228600" cy="504496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0" name="箭號: 向上 9">
            <a:extLst>
              <a:ext uri="{FF2B5EF4-FFF2-40B4-BE49-F238E27FC236}">
                <a16:creationId xmlns:a16="http://schemas.microsoft.com/office/drawing/2014/main" id="{FEE1DC50-75E3-0762-73AE-265F1938C38D}"/>
              </a:ext>
            </a:extLst>
          </p:cNvPr>
          <p:cNvSpPr/>
          <p:nvPr/>
        </p:nvSpPr>
        <p:spPr bwMode="auto">
          <a:xfrm rot="8100000">
            <a:off x="4302323" y="2525788"/>
            <a:ext cx="228600" cy="504496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3E38A7F-D77F-666A-A35C-5BA2E44FEF5D}"/>
              </a:ext>
            </a:extLst>
          </p:cNvPr>
          <p:cNvSpPr txBox="1"/>
          <p:nvPr/>
        </p:nvSpPr>
        <p:spPr>
          <a:xfrm>
            <a:off x="269294" y="6255406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Arc Chamber Mounting Block</a:t>
            </a:r>
          </a:p>
          <a:p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33DCC76-7544-46A1-7849-2FB0C2857B36}"/>
              </a:ext>
            </a:extLst>
          </p:cNvPr>
          <p:cNvSpPr/>
          <p:nvPr/>
        </p:nvSpPr>
        <p:spPr bwMode="auto">
          <a:xfrm>
            <a:off x="6828711" y="2971800"/>
            <a:ext cx="457200" cy="4572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170DD75-C143-3F8E-E513-C2425B28BA3D}"/>
              </a:ext>
            </a:extLst>
          </p:cNvPr>
          <p:cNvSpPr txBox="1"/>
          <p:nvPr/>
        </p:nvSpPr>
        <p:spPr>
          <a:xfrm>
            <a:off x="5160214" y="5425918"/>
            <a:ext cx="3308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之後裝上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Base Plate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要與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Sky Joint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貼平</a:t>
            </a:r>
          </a:p>
        </p:txBody>
      </p:sp>
    </p:spTree>
    <p:extLst>
      <p:ext uri="{BB962C8B-B14F-4D97-AF65-F5344CB8AC3E}">
        <p14:creationId xmlns:p14="http://schemas.microsoft.com/office/powerpoint/2010/main" val="961136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FC3F385F-771E-E215-DB7A-4EBE92374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368" y="1571625"/>
            <a:ext cx="3935412" cy="29527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353475B6-937B-1105-DB62-FD6D6B887807}"/>
              </a:ext>
            </a:extLst>
          </p:cNvPr>
          <p:cNvGrpSpPr/>
          <p:nvPr/>
        </p:nvGrpSpPr>
        <p:grpSpPr>
          <a:xfrm>
            <a:off x="607220" y="1828800"/>
            <a:ext cx="3377766" cy="2534191"/>
            <a:chOff x="762000" y="1447800"/>
            <a:chExt cx="3377766" cy="2534191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3AD71D53-28D8-14C2-E3E9-07A1A2FB0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447800"/>
              <a:ext cx="3377766" cy="253419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A8F90BD8-6751-6E74-9DE1-22243F00314F}"/>
                </a:ext>
              </a:extLst>
            </p:cNvPr>
            <p:cNvSpPr/>
            <p:nvPr/>
          </p:nvSpPr>
          <p:spPr bwMode="auto">
            <a:xfrm>
              <a:off x="1828800" y="2209800"/>
              <a:ext cx="457200" cy="4572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C94DB14-06EF-ECD2-69A4-A526E0E593C5}"/>
              </a:ext>
            </a:extLst>
          </p:cNvPr>
          <p:cNvSpPr txBox="1"/>
          <p:nvPr/>
        </p:nvSpPr>
        <p:spPr>
          <a:xfrm>
            <a:off x="2799052" y="5114655"/>
            <a:ext cx="3545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注意 貼平及</a:t>
            </a:r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Gashole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通暢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有彈簧 輕壓再對準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2789F9F-CD60-14A9-4FC4-5BC231AE0855}"/>
              </a:ext>
            </a:extLst>
          </p:cNvPr>
          <p:cNvSpPr txBox="1"/>
          <p:nvPr/>
        </p:nvSpPr>
        <p:spPr>
          <a:xfrm>
            <a:off x="1902620" y="2902948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Gashole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28CF6B9-CE01-4F80-B01E-26D1A7496B63}"/>
              </a:ext>
            </a:extLst>
          </p:cNvPr>
          <p:cNvSpPr/>
          <p:nvPr/>
        </p:nvSpPr>
        <p:spPr bwMode="auto">
          <a:xfrm>
            <a:off x="6087485" y="2638695"/>
            <a:ext cx="457200" cy="4572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628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DF6AFB80-EC19-C952-9DFC-CFC4EA1C6348}"/>
              </a:ext>
            </a:extLst>
          </p:cNvPr>
          <p:cNvGrpSpPr/>
          <p:nvPr/>
        </p:nvGrpSpPr>
        <p:grpSpPr>
          <a:xfrm>
            <a:off x="5249863" y="1295400"/>
            <a:ext cx="3382963" cy="2537222"/>
            <a:chOff x="5278437" y="855179"/>
            <a:chExt cx="3382963" cy="2537222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A0425273-32AA-D3F3-450E-6AC150B5A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8437" y="855179"/>
              <a:ext cx="3382963" cy="253722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03E32B12-1731-1A67-EF4B-FCF7C4A39F9D}"/>
                </a:ext>
              </a:extLst>
            </p:cNvPr>
            <p:cNvSpPr/>
            <p:nvPr/>
          </p:nvSpPr>
          <p:spPr bwMode="auto">
            <a:xfrm>
              <a:off x="6400800" y="2098390"/>
              <a:ext cx="457200" cy="4572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4BAC0142-ABAB-A64A-5B74-28CE9AFAF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3382963" cy="253925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3517712-767F-A8A6-0B1D-A53B615AFAF4}"/>
              </a:ext>
            </a:extLst>
          </p:cNvPr>
          <p:cNvSpPr txBox="1"/>
          <p:nvPr/>
        </p:nvSpPr>
        <p:spPr>
          <a:xfrm>
            <a:off x="4696525" y="3136534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鎖到底 鎖緊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!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0B885B-3EDE-53B9-303B-7F199FF2B0B0}"/>
              </a:ext>
            </a:extLst>
          </p:cNvPr>
          <p:cNvSpPr txBox="1"/>
          <p:nvPr/>
        </p:nvSpPr>
        <p:spPr>
          <a:xfrm>
            <a:off x="6070888" y="5559544"/>
            <a:ext cx="1740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大孔對凸邊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3ABB50C-E9DD-EBE9-CDE9-B5B07C14593F}"/>
              </a:ext>
            </a:extLst>
          </p:cNvPr>
          <p:cNvSpPr/>
          <p:nvPr/>
        </p:nvSpPr>
        <p:spPr bwMode="auto">
          <a:xfrm>
            <a:off x="1920081" y="2538611"/>
            <a:ext cx="457200" cy="4572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" name="箭號: 向上 10">
            <a:extLst>
              <a:ext uri="{FF2B5EF4-FFF2-40B4-BE49-F238E27FC236}">
                <a16:creationId xmlns:a16="http://schemas.microsoft.com/office/drawing/2014/main" id="{7C31D487-A75E-3193-AD58-D5AC24334350}"/>
              </a:ext>
            </a:extLst>
          </p:cNvPr>
          <p:cNvSpPr/>
          <p:nvPr/>
        </p:nvSpPr>
        <p:spPr bwMode="auto">
          <a:xfrm rot="5400000">
            <a:off x="4430712" y="2311763"/>
            <a:ext cx="228600" cy="504496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298840-9A30-138A-FC69-B108F0F00328}"/>
              </a:ext>
            </a:extLst>
          </p:cNvPr>
          <p:cNvSpPr txBox="1"/>
          <p:nvPr/>
        </p:nvSpPr>
        <p:spPr>
          <a:xfrm>
            <a:off x="708420" y="4038600"/>
            <a:ext cx="40888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由左到右分別是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Insulator 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End Plate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 Screw Insulator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 Shield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 Screw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004CF2D-6EBE-1C8E-793E-526634F85C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983279"/>
            <a:ext cx="1859577" cy="139414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>
            <a:extLst>
              <a:ext uri="{FF2B5EF4-FFF2-40B4-BE49-F238E27FC236}">
                <a16:creationId xmlns:a16="http://schemas.microsoft.com/office/drawing/2014/main" id="{E34432DA-C133-70B3-0B76-B99AEA15DC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773" y="3983279"/>
            <a:ext cx="1858866" cy="139414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橢圓 19">
            <a:extLst>
              <a:ext uri="{FF2B5EF4-FFF2-40B4-BE49-F238E27FC236}">
                <a16:creationId xmlns:a16="http://schemas.microsoft.com/office/drawing/2014/main" id="{792F7BE7-354C-6401-805D-DA0C7190FB4E}"/>
              </a:ext>
            </a:extLst>
          </p:cNvPr>
          <p:cNvSpPr/>
          <p:nvPr/>
        </p:nvSpPr>
        <p:spPr bwMode="auto">
          <a:xfrm>
            <a:off x="6712744" y="1710054"/>
            <a:ext cx="457200" cy="4572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ED212CC-67BB-0339-E0AE-2A01D413DF48}"/>
              </a:ext>
            </a:extLst>
          </p:cNvPr>
          <p:cNvSpPr txBox="1"/>
          <p:nvPr/>
        </p:nvSpPr>
        <p:spPr>
          <a:xfrm>
            <a:off x="5588794" y="805877"/>
            <a:ext cx="270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寬的朝內 窄的朝外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4EEB21A-D7CF-DA07-6553-5DA8F5F83B63}"/>
              </a:ext>
            </a:extLst>
          </p:cNvPr>
          <p:cNvCxnSpPr/>
          <p:nvPr/>
        </p:nvCxnSpPr>
        <p:spPr bwMode="auto">
          <a:xfrm flipH="1" flipV="1">
            <a:off x="5943600" y="4343400"/>
            <a:ext cx="1600200" cy="33695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60F7DC-4E30-F363-4920-DA67B81A922A}"/>
              </a:ext>
            </a:extLst>
          </p:cNvPr>
          <p:cNvSpPr txBox="1"/>
          <p:nvPr/>
        </p:nvSpPr>
        <p:spPr>
          <a:xfrm>
            <a:off x="1196181" y="642240"/>
            <a:ext cx="1905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 End</a:t>
            </a:r>
          </a:p>
        </p:txBody>
      </p:sp>
    </p:spTree>
    <p:extLst>
      <p:ext uri="{BB962C8B-B14F-4D97-AF65-F5344CB8AC3E}">
        <p14:creationId xmlns:p14="http://schemas.microsoft.com/office/powerpoint/2010/main" val="272202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E8435078-D562-2B97-640A-B35E391FE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81400"/>
            <a:ext cx="3530600" cy="26479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BBDE9C2-AF5C-EE8C-EDCE-1F703645E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609600"/>
            <a:ext cx="3554412" cy="2665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D226670-1EE4-587C-9AB3-2E91D3831458}"/>
              </a:ext>
            </a:extLst>
          </p:cNvPr>
          <p:cNvSpPr txBox="1"/>
          <p:nvPr/>
        </p:nvSpPr>
        <p:spPr>
          <a:xfrm>
            <a:off x="1494126" y="1711473"/>
            <a:ext cx="1913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鎖上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Insulator</a:t>
            </a:r>
          </a:p>
          <a:p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28796DD-88FB-BAFA-FD86-ECE51FB6B38C}"/>
              </a:ext>
            </a:extLst>
          </p:cNvPr>
          <p:cNvSpPr txBox="1"/>
          <p:nvPr/>
        </p:nvSpPr>
        <p:spPr>
          <a:xfrm>
            <a:off x="4669089" y="4305210"/>
            <a:ext cx="3941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放好剛組好的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 End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 Clamp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用一字確實夾好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切齊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DFBCF9E-E66E-334A-6BE3-18F4741C3F9F}"/>
              </a:ext>
            </a:extLst>
          </p:cNvPr>
          <p:cNvSpPr txBox="1"/>
          <p:nvPr/>
        </p:nvSpPr>
        <p:spPr>
          <a:xfrm>
            <a:off x="4669089" y="5850359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小心 沒凹槽卡住 要扶好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8D3A30BA-4077-670A-3189-1F6AE2079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300" y="2101628"/>
            <a:ext cx="1375579" cy="103227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26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>
            <a:extLst>
              <a:ext uri="{FF2B5EF4-FFF2-40B4-BE49-F238E27FC236}">
                <a16:creationId xmlns:a16="http://schemas.microsoft.com/office/drawing/2014/main" id="{D6AF9DA7-560D-7F03-36FC-7052A233B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595" y="1280078"/>
            <a:ext cx="3384550" cy="25368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EB83A55-C11A-6D4A-B5D5-A5F9C7D7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09" y="1280020"/>
            <a:ext cx="3382963" cy="253688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號: 向上 4">
            <a:extLst>
              <a:ext uri="{FF2B5EF4-FFF2-40B4-BE49-F238E27FC236}">
                <a16:creationId xmlns:a16="http://schemas.microsoft.com/office/drawing/2014/main" id="{457625E5-789D-7206-F7AD-C1E094BC317F}"/>
              </a:ext>
            </a:extLst>
          </p:cNvPr>
          <p:cNvSpPr/>
          <p:nvPr/>
        </p:nvSpPr>
        <p:spPr bwMode="auto">
          <a:xfrm rot="5400000">
            <a:off x="4446025" y="2272057"/>
            <a:ext cx="228600" cy="504496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9B699B9-BED8-2E33-5185-A012A48715DD}"/>
              </a:ext>
            </a:extLst>
          </p:cNvPr>
          <p:cNvSpPr txBox="1"/>
          <p:nvPr/>
        </p:nvSpPr>
        <p:spPr>
          <a:xfrm>
            <a:off x="708420" y="4038600"/>
            <a:ext cx="40888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由左到右分別是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Repeller Screw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Repeller Insulator(short)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End Plate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Repeller Insulator(long)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Repeller Shield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Repeller Plate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FA8EC1-1340-4336-91D8-6CC1632B1383}"/>
              </a:ext>
            </a:extLst>
          </p:cNvPr>
          <p:cNvSpPr txBox="1"/>
          <p:nvPr/>
        </p:nvSpPr>
        <p:spPr>
          <a:xfrm>
            <a:off x="5211595" y="4267200"/>
            <a:ext cx="3384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End Plate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Repeller Plate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間隔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12mm</a:t>
            </a:r>
          </a:p>
          <a:p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7EB30B7-6D01-F516-B44D-DF84DB21184C}"/>
              </a:ext>
            </a:extLst>
          </p:cNvPr>
          <p:cNvCxnSpPr/>
          <p:nvPr/>
        </p:nvCxnSpPr>
        <p:spPr bwMode="auto">
          <a:xfrm>
            <a:off x="6248400" y="2424686"/>
            <a:ext cx="533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3608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49C1461-FCD9-ED30-4E0C-CB7CA2927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609600"/>
            <a:ext cx="5848350" cy="43846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C038D545-7FD6-FDB9-8930-F3E67C505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609600"/>
            <a:ext cx="2568575" cy="19256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8027D83-5260-B3A3-06E1-9DB8895F6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3068638"/>
            <a:ext cx="2568575" cy="19256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916B280-3660-8397-6DAD-2CA870875A5F}"/>
              </a:ext>
            </a:extLst>
          </p:cNvPr>
          <p:cNvSpPr txBox="1"/>
          <p:nvPr/>
        </p:nvSpPr>
        <p:spPr>
          <a:xfrm>
            <a:off x="529351" y="5391537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Repeller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Side Plate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放上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小心它沒有凹槽能穩住 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要扶好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4EC8A364-3038-91CE-B2D4-578B380A107F}"/>
              </a:ext>
            </a:extLst>
          </p:cNvPr>
          <p:cNvSpPr/>
          <p:nvPr/>
        </p:nvSpPr>
        <p:spPr bwMode="auto">
          <a:xfrm>
            <a:off x="7010400" y="1828800"/>
            <a:ext cx="457200" cy="123983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7F47124-E664-36B8-FBE7-E0088C73FF5E}"/>
              </a:ext>
            </a:extLst>
          </p:cNvPr>
          <p:cNvSpPr txBox="1"/>
          <p:nvPr/>
        </p:nvSpPr>
        <p:spPr>
          <a:xfrm>
            <a:off x="5334000" y="53340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Filament Shield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Side Plate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不會碰在一起</a:t>
            </a:r>
          </a:p>
        </p:txBody>
      </p:sp>
    </p:spTree>
    <p:extLst>
      <p:ext uri="{BB962C8B-B14F-4D97-AF65-F5344CB8AC3E}">
        <p14:creationId xmlns:p14="http://schemas.microsoft.com/office/powerpoint/2010/main" val="331324454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68895CC-7ECB-4384-A0B1-9FAFF038B15D}"/>
</file>

<file path=customXml/itemProps2.xml><?xml version="1.0" encoding="utf-8"?>
<ds:datastoreItem xmlns:ds="http://schemas.openxmlformats.org/officeDocument/2006/customXml" ds:itemID="{EC13D335-A1CE-4237-80E6-7833A7D9CD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99DD04-9BF9-45BE-9E95-EB9558A712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3399</TotalTime>
  <Words>520</Words>
  <Application>Microsoft Office PowerPoint</Application>
  <PresentationFormat>如螢幕大小 (4:3)</PresentationFormat>
  <Paragraphs>118</Paragraphs>
  <Slides>27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5" baseType="lpstr">
      <vt:lpstr>Arial Unicode MS</vt:lpstr>
      <vt:lpstr>微軟正黑體</vt:lpstr>
      <vt:lpstr>Arial</vt:lpstr>
      <vt:lpstr>Calibri</vt:lpstr>
      <vt:lpstr>Times New Roman</vt:lpstr>
      <vt:lpstr>Verdana</vt:lpstr>
      <vt:lpstr>Wingdings 2</vt:lpstr>
      <vt:lpstr>Blank Presentation</vt:lpstr>
      <vt:lpstr> 第二次新人週報 </vt:lpstr>
      <vt:lpstr>目錄</vt:lpstr>
      <vt:lpstr>GSD-100 Source Head 組裝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ISOLATION 測試</vt:lpstr>
      <vt:lpstr>PowerPoint 簡報</vt:lpstr>
      <vt:lpstr>PowerPoint 簡報</vt:lpstr>
      <vt:lpstr>GSD-200 Source Head 組裝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ISOLATION 測試</vt:lpstr>
      <vt:lpstr>PowerPoint 簡報</vt:lpstr>
      <vt:lpstr>PowerPoint 簡報</vt:lpstr>
      <vt:lpstr>真空原理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第一次新人週報</dc:title>
  <dc:creator>S220 CHWu22</dc:creator>
  <cp:lastModifiedBy>S220 HCChiang</cp:lastModifiedBy>
  <cp:revision>38</cp:revision>
  <dcterms:created xsi:type="dcterms:W3CDTF">2024-04-09T00:01:05Z</dcterms:created>
  <dcterms:modified xsi:type="dcterms:W3CDTF">2024-07-01T00:31:43Z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Url">
    <vt:lpwstr/>
  </property>
  <property fmtid="{D5CDD505-2E9C-101B-9397-08002B2CF9AE}" pid="3" name="ShowRepairView">
    <vt:lpwstr/>
  </property>
  <property fmtid="{D5CDD505-2E9C-101B-9397-08002B2CF9AE}" pid="4" name="ShowCombineView">
    <vt:lpwstr/>
  </property>
  <property fmtid="{D5CDD505-2E9C-101B-9397-08002B2CF9AE}" pid="5" name="xd_ProgID">
    <vt:lpwstr/>
  </property>
  <property fmtid="{D5CDD505-2E9C-101B-9397-08002B2CF9AE}" pid="6" name="ContentTypeId">
    <vt:lpwstr>0x010101007D10E3BF7F339F4197AC12702D94D274</vt:lpwstr>
  </property>
</Properties>
</file>